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F23061-7A83-BF4F-85EE-0F99FC236DBE}" v="69" dt="2018-08-03T15:17:44.4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2" autoAdjust="0"/>
    <p:restoredTop sz="94660"/>
  </p:normalViewPr>
  <p:slideViewPr>
    <p:cSldViewPr snapToGrid="0">
      <p:cViewPr varScale="1">
        <p:scale>
          <a:sx n="94" d="100"/>
          <a:sy n="94" d="100"/>
        </p:scale>
        <p:origin x="14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ushar Anand" userId="dee251f9de0bea46" providerId="LiveId" clId="{CCF23061-7A83-BF4F-85EE-0F99FC236DBE}"/>
    <pc:docChg chg="custSel modSld">
      <pc:chgData name="Tushar Anand" userId="dee251f9de0bea46" providerId="LiveId" clId="{CCF23061-7A83-BF4F-85EE-0F99FC236DBE}" dt="2018-08-03T15:17:44.461" v="68" actId="255"/>
      <pc:docMkLst>
        <pc:docMk/>
      </pc:docMkLst>
      <pc:sldChg chg="addSp modSp mod modClrScheme chgLayout">
        <pc:chgData name="Tushar Anand" userId="dee251f9de0bea46" providerId="LiveId" clId="{CCF23061-7A83-BF4F-85EE-0F99FC236DBE}" dt="2018-08-03T15:17:44.461" v="68" actId="255"/>
        <pc:sldMkLst>
          <pc:docMk/>
          <pc:sldMk cId="3791440413" sldId="259"/>
        </pc:sldMkLst>
        <pc:spChg chg="mod ord">
          <ac:chgData name="Tushar Anand" userId="dee251f9de0bea46" providerId="LiveId" clId="{CCF23061-7A83-BF4F-85EE-0F99FC236DBE}" dt="2018-08-03T15:16:01.396" v="0" actId="700"/>
          <ac:spMkLst>
            <pc:docMk/>
            <pc:sldMk cId="3791440413" sldId="259"/>
            <ac:spMk id="2" creationId="{00000000-0000-0000-0000-000000000000}"/>
          </ac:spMkLst>
        </pc:spChg>
        <pc:spChg chg="add mod ord">
          <ac:chgData name="Tushar Anand" userId="dee251f9de0bea46" providerId="LiveId" clId="{CCF23061-7A83-BF4F-85EE-0F99FC236DBE}" dt="2018-08-03T15:17:44.461" v="68" actId="255"/>
          <ac:spMkLst>
            <pc:docMk/>
            <pc:sldMk cId="3791440413" sldId="259"/>
            <ac:spMk id="3" creationId="{8A0996AB-F62F-9247-9742-A05C746939F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17982-B307-41A7-92C8-F5474FDF6B8A}" type="datetimeFigureOut">
              <a:rPr lang="en-IN" smtClean="0"/>
              <a:t>03/08/18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D4547-6B00-4E35-886F-6721240FA8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4211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17982-B307-41A7-92C8-F5474FDF6B8A}" type="datetimeFigureOut">
              <a:rPr lang="en-IN" smtClean="0"/>
              <a:t>03/08/18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D4547-6B00-4E35-886F-6721240FA8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1036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17982-B307-41A7-92C8-F5474FDF6B8A}" type="datetimeFigureOut">
              <a:rPr lang="en-IN" smtClean="0"/>
              <a:t>03/08/18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D4547-6B00-4E35-886F-6721240FA8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78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17982-B307-41A7-92C8-F5474FDF6B8A}" type="datetimeFigureOut">
              <a:rPr lang="en-IN" smtClean="0"/>
              <a:t>03/08/18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D4547-6B00-4E35-886F-6721240FA8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0633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17982-B307-41A7-92C8-F5474FDF6B8A}" type="datetimeFigureOut">
              <a:rPr lang="en-IN" smtClean="0"/>
              <a:t>03/08/18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D4547-6B00-4E35-886F-6721240FA8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9790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17982-B307-41A7-92C8-F5474FDF6B8A}" type="datetimeFigureOut">
              <a:rPr lang="en-IN" smtClean="0"/>
              <a:t>03/08/18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D4547-6B00-4E35-886F-6721240FA8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0796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17982-B307-41A7-92C8-F5474FDF6B8A}" type="datetimeFigureOut">
              <a:rPr lang="en-IN" smtClean="0"/>
              <a:t>03/08/18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D4547-6B00-4E35-886F-6721240FA8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363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17982-B307-41A7-92C8-F5474FDF6B8A}" type="datetimeFigureOut">
              <a:rPr lang="en-IN" smtClean="0"/>
              <a:t>03/08/18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D4547-6B00-4E35-886F-6721240FA8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8695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17982-B307-41A7-92C8-F5474FDF6B8A}" type="datetimeFigureOut">
              <a:rPr lang="en-IN" smtClean="0"/>
              <a:t>03/08/18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D4547-6B00-4E35-886F-6721240FA8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061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17982-B307-41A7-92C8-F5474FDF6B8A}" type="datetimeFigureOut">
              <a:rPr lang="en-IN" smtClean="0"/>
              <a:t>03/08/18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D4547-6B00-4E35-886F-6721240FA8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279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17982-B307-41A7-92C8-F5474FDF6B8A}" type="datetimeFigureOut">
              <a:rPr lang="en-IN" smtClean="0"/>
              <a:t>03/08/18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D4547-6B00-4E35-886F-6721240FA8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2720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17982-B307-41A7-92C8-F5474FDF6B8A}" type="datetimeFigureOut">
              <a:rPr lang="en-IN" smtClean="0"/>
              <a:t>03/08/18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2D4547-6B00-4E35-886F-6721240FA8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3386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Logistic Regression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Linear, Parametric, Multi-Class Classification Technique</a:t>
            </a:r>
          </a:p>
        </p:txBody>
      </p:sp>
    </p:spTree>
    <p:extLst>
      <p:ext uri="{BB962C8B-B14F-4D97-AF65-F5344CB8AC3E}">
        <p14:creationId xmlns:p14="http://schemas.microsoft.com/office/powerpoint/2010/main" val="2529382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99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72" b="13571"/>
          <a:stretch/>
        </p:blipFill>
        <p:spPr>
          <a:xfrm>
            <a:off x="0" y="1273628"/>
            <a:ext cx="12192000" cy="46536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10" b="7619"/>
          <a:stretch/>
        </p:blipFill>
        <p:spPr>
          <a:xfrm>
            <a:off x="0" y="1289957"/>
            <a:ext cx="12192000" cy="50455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73" b="8809"/>
          <a:stretch/>
        </p:blipFill>
        <p:spPr>
          <a:xfrm>
            <a:off x="0" y="1273628"/>
            <a:ext cx="12192000" cy="49802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20" b="9523"/>
          <a:stretch/>
        </p:blipFill>
        <p:spPr>
          <a:xfrm>
            <a:off x="0" y="1208314"/>
            <a:ext cx="12192000" cy="49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519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8" b="9047"/>
          <a:stretch/>
        </p:blipFill>
        <p:spPr>
          <a:xfrm>
            <a:off x="0" y="1747167"/>
            <a:ext cx="12192000" cy="511084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810912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Explanation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0996AB-F62F-9247-9742-A05C74693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How does a Sigmoid Function changes a Regression line to a Classifier using Probabilities</a:t>
            </a:r>
          </a:p>
        </p:txBody>
      </p:sp>
    </p:spTree>
    <p:extLst>
      <p:ext uri="{BB962C8B-B14F-4D97-AF65-F5344CB8AC3E}">
        <p14:creationId xmlns:p14="http://schemas.microsoft.com/office/powerpoint/2010/main" val="3791440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81" b="21190"/>
          <a:stretch/>
        </p:blipFill>
        <p:spPr>
          <a:xfrm>
            <a:off x="0" y="1191986"/>
            <a:ext cx="12192000" cy="42127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8" b="22142"/>
          <a:stretch/>
        </p:blipFill>
        <p:spPr>
          <a:xfrm>
            <a:off x="0" y="1126670"/>
            <a:ext cx="12192000" cy="42127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3" b="21667"/>
          <a:stretch/>
        </p:blipFill>
        <p:spPr>
          <a:xfrm>
            <a:off x="0" y="1175657"/>
            <a:ext cx="12192000" cy="41964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05" b="22619"/>
          <a:stretch/>
        </p:blipFill>
        <p:spPr>
          <a:xfrm>
            <a:off x="0" y="1159329"/>
            <a:ext cx="12192000" cy="41474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3" b="8810"/>
          <a:stretch/>
        </p:blipFill>
        <p:spPr>
          <a:xfrm>
            <a:off x="0" y="1175656"/>
            <a:ext cx="12192000" cy="50781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90" b="9524"/>
          <a:stretch/>
        </p:blipFill>
        <p:spPr>
          <a:xfrm>
            <a:off x="0" y="1110342"/>
            <a:ext cx="12192000" cy="50945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05" b="9047"/>
          <a:stretch/>
        </p:blipFill>
        <p:spPr>
          <a:xfrm>
            <a:off x="0" y="1159329"/>
            <a:ext cx="12192000" cy="507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2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05" b="22381"/>
          <a:stretch/>
        </p:blipFill>
        <p:spPr>
          <a:xfrm>
            <a:off x="0" y="1159329"/>
            <a:ext cx="12192000" cy="41637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21428"/>
          <a:stretch/>
        </p:blipFill>
        <p:spPr>
          <a:xfrm>
            <a:off x="0" y="1143000"/>
            <a:ext cx="12192000" cy="42454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52" b="20715"/>
          <a:stretch/>
        </p:blipFill>
        <p:spPr>
          <a:xfrm>
            <a:off x="0" y="1094014"/>
            <a:ext cx="121920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2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Multi-Class Classification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Using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424106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35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76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16</Words>
  <Application>Microsoft Office PowerPoint</Application>
  <PresentationFormat>Widescreen</PresentationFormat>
  <Paragraphs>6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Logistic Regression</vt:lpstr>
      <vt:lpstr>PowerPoint Presentation</vt:lpstr>
      <vt:lpstr>Summary</vt:lpstr>
      <vt:lpstr>Explanation</vt:lpstr>
      <vt:lpstr>PowerPoint Presentation</vt:lpstr>
      <vt:lpstr>PowerPoint Presentation</vt:lpstr>
      <vt:lpstr>Multi-Class Classification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Logistic Regression</dc:title>
  <dc:creator>Tushar Anand</dc:creator>
  <cp:lastModifiedBy>Tushar Anand</cp:lastModifiedBy>
  <cp:revision>9</cp:revision>
  <dcterms:created xsi:type="dcterms:W3CDTF">2018-07-20T21:52:45Z</dcterms:created>
  <dcterms:modified xsi:type="dcterms:W3CDTF">2018-08-03T15:17:54Z</dcterms:modified>
</cp:coreProperties>
</file>